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487" r:id="rId2"/>
    <p:sldId id="761" r:id="rId3"/>
    <p:sldId id="276" r:id="rId4"/>
    <p:sldId id="277" r:id="rId5"/>
    <p:sldId id="280" r:id="rId6"/>
    <p:sldId id="278" r:id="rId7"/>
    <p:sldId id="762" r:id="rId8"/>
    <p:sldId id="763" r:id="rId9"/>
    <p:sldId id="281" r:id="rId10"/>
    <p:sldId id="279" r:id="rId11"/>
    <p:sldId id="764" r:id="rId12"/>
    <p:sldId id="765" r:id="rId13"/>
    <p:sldId id="282" r:id="rId14"/>
    <p:sldId id="283" r:id="rId15"/>
    <p:sldId id="766" r:id="rId16"/>
    <p:sldId id="7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janay Tamang" initials="sT" lastIdx="1" clrIdx="0">
    <p:extLst>
      <p:ext uri="{19B8F6BF-5375-455C-9EA6-DF929625EA0E}">
        <p15:presenceInfo xmlns:p15="http://schemas.microsoft.com/office/powerpoint/2012/main" userId="62014914298b5be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419" autoAdjust="0"/>
    <p:restoredTop sz="94660"/>
  </p:normalViewPr>
  <p:slideViewPr>
    <p:cSldViewPr snapToGrid="0">
      <p:cViewPr varScale="1">
        <p:scale>
          <a:sx n="68" d="100"/>
          <a:sy n="68" d="100"/>
        </p:scale>
        <p:origin x="3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E78E2-25EB-48CC-9862-A39E56D1A35C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0F864-84FE-4BB8-BC8B-275456A6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892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42D55-D6F6-4BB2-A3A2-787D2E7D1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A981B2-47F7-4D8A-B387-14536AAA86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23D12-9920-47DC-B4F9-0CAADF6A6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EB346-714D-4D41-937F-A98DCA41A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F5665-E459-4016-BD5A-2F4FDB3FC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12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43912-6526-4074-8EEC-188F96951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70775-20AD-466D-BDA2-1917744C72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E0E42-56BD-49D0-9503-EF599B0AE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88E55-70D2-45DA-8D87-3941519FF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8D636-1307-4179-AE5D-70B10948F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3AEA62-F5D0-44D4-808B-E4E59062A4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12B57-F67E-4968-9C06-DFDF855DEC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25B8C-7764-4B3E-94F2-F6C66C867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526F5A-FAAB-4DEA-B9A8-A7F8B9602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88871-B0F1-4A60-AC23-9D5032A46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0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xfrm>
            <a:off x="11210193" y="6447770"/>
            <a:ext cx="372207" cy="273706"/>
          </a:xfrm>
          <a:prstGeom prst="rect">
            <a:avLst/>
          </a:prstGeom>
        </p:spPr>
        <p:txBody>
          <a:bodyPr lIns="65023" tIns="65023" rIns="65023" bIns="65023" anchor="b"/>
          <a:lstStyle>
            <a:lvl1pPr algn="r" defTabSz="914367">
              <a:defRPr>
                <a:effectLst>
                  <a:outerShdw blurRad="12700" dist="25400" dir="2700000" rotWithShape="0">
                    <a:srgbClr val="000000"/>
                  </a:outerShdw>
                </a:effectLst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388247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C6C8A-4D56-4345-8A86-6E7AD572A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668EF-BEAF-432D-88CC-EB09310BF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B59A4-7742-49B2-B1D6-1BA26552E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4E95B-BDA3-42C9-A978-25FDF7FBA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5ED24-3CAC-4D52-AF73-81C6F7861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332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3C423-EC22-4AC6-8E4B-22F367910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08015-60B7-4674-8D62-8ECC86C94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EE92C-42E9-4C5F-8094-E219E96D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34785-33FB-4AC4-BBAA-25EC53505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9D115-0FBB-4E09-A16C-EF2F7EB35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12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0258D-26F6-4AB1-9E0F-83E78CF17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04C76-F995-4168-97BE-6AD01B7CFC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0651D7-7F77-4F1D-82E6-1CD0A6983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B123A-F7B9-49FC-83EC-30C714BD2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C81C6-C2E8-4A2A-B570-69AA8137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A41955-4606-484A-92AE-24DDD6A8C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53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0A164-6AA3-4D33-AFCB-EF0F1D0C4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66CEC7-2E1A-45BB-B881-93BD73BE8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421D8C-E35C-43E2-B675-F58162DCC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B19D4F-4198-494A-BF73-B519960AF1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3B9459-81A6-4D58-BED4-88C5E9E866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85B11F-5A2F-480E-BF9D-27AD04409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EF8AFF-241C-498A-B727-50BDA0C94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2BAF94-2654-470A-B9BB-D4DDC3EDE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430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840C0-A7E1-4F5E-BC0C-DB63BC9CE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56C2BD-A6E2-4413-86D8-3B4775603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07D61C-D272-41D2-9E17-6BBE87D54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8901A9-2323-4F78-8C28-6BB61111C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741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B73E85-AD98-49B3-A3BA-532F7F58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ECF7D7-C7AF-4691-975B-23D6B7BC6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5DB99-B670-48FE-986D-AC3477C31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333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EC40-CDBC-4B3D-A38B-43EFAE209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3A987-8E25-43CE-A412-15516869D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06D3E5-6F88-4BBC-94A5-6B47D0BD09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E0DF7-A5E8-4357-99CC-D080FAE27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D3B9FC-E9F9-4CC8-8D4A-B2D344AB0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9F76C-4683-40AB-9A6D-914515AD4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212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86E73-6901-4BDE-81D4-77C1A98CE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1C77B-B153-4A2D-A80A-2AF18F801D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5DC2B1-C195-4155-AB9B-9C33DEAA1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D4121-D906-4EE6-AE5C-F0F7FC24E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72986A-6D7D-4283-9C4C-B3F917D13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8A740-97E4-41D1-A8F8-B1E2EF520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65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A4835-0D33-43C7-96B6-F4DD4F783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A9F3-8DD4-4BB5-8CB3-F28109F1B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11B56-D2A9-4DFE-80C3-ED3EA848ED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C1142-3C77-4AE9-8356-EE04651AAB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B744F-B655-4BBF-853A-015A6BD09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168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sunrise_poon_hill_nepal.jp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Animated_Flag_of_Bhutan.gif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67824" y="5858771"/>
            <a:ext cx="1182515" cy="918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2" name="nepalflag Moving.gif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68218" y="5617585"/>
            <a:ext cx="951064" cy="11906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3" name="usa-american-flag-waving-animated-gif-28.gif"/>
          <p:cNvPicPr>
            <a:picLocks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63326" y="5810850"/>
            <a:ext cx="1522401" cy="1014935"/>
          </a:xfrm>
          <a:prstGeom prst="rect">
            <a:avLst/>
          </a:prstGeom>
          <a:ln w="12700">
            <a:miter lim="400000"/>
          </a:ln>
        </p:spPr>
      </p:pic>
      <p:pic>
        <p:nvPicPr>
          <p:cNvPr id="364" name="indian-flag-waving-gif-animation-9.gif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510564" y="5858771"/>
            <a:ext cx="1522401" cy="95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5" name="200px-Colombia_flag.gif"/>
          <p:cNvPicPr>
            <a:picLocks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193190" y="5795338"/>
            <a:ext cx="1409631" cy="1014934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Shape 366"/>
          <p:cNvSpPr/>
          <p:nvPr/>
        </p:nvSpPr>
        <p:spPr>
          <a:xfrm>
            <a:off x="8144249" y="63408"/>
            <a:ext cx="2279911" cy="821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b">
            <a:normAutofit/>
          </a:bodyPr>
          <a:lstStyle>
            <a:lvl1pPr defTabSz="525779">
              <a:spcBef>
                <a:spcPts val="3700"/>
              </a:spcBef>
              <a:defRPr sz="6030" b="1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sz="4240" dirty="0" err="1">
                <a:solidFill>
                  <a:schemeClr val="bg1"/>
                </a:solidFill>
              </a:rPr>
              <a:t>स्वागतम्</a:t>
            </a:r>
            <a:r>
              <a:rPr sz="424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67" name="Shape 367"/>
          <p:cNvSpPr/>
          <p:nvPr/>
        </p:nvSpPr>
        <p:spPr>
          <a:xfrm>
            <a:off x="1625391" y="30464"/>
            <a:ext cx="2691986" cy="773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b">
            <a:normAutofit/>
          </a:bodyPr>
          <a:lstStyle>
            <a:lvl1pPr>
              <a:spcBef>
                <a:spcPts val="4200"/>
              </a:spcBef>
              <a:defRPr sz="5600">
                <a:latin typeface="Snell Roundhand Bold"/>
                <a:ea typeface="Snell Roundhand Bold"/>
                <a:cs typeface="Snell Roundhand Bold"/>
                <a:sym typeface="Snell Roundhand Bold"/>
              </a:defRPr>
            </a:lvl1pPr>
          </a:lstStyle>
          <a:p>
            <a:r>
              <a:rPr sz="3937" b="1" dirty="0">
                <a:solidFill>
                  <a:schemeClr val="bg1"/>
                </a:solidFill>
              </a:rPr>
              <a:t>Welcome!</a:t>
            </a:r>
          </a:p>
        </p:txBody>
      </p:sp>
      <p:pic>
        <p:nvPicPr>
          <p:cNvPr id="368" name="Tibet Flag.gif"/>
          <p:cNvPicPr>
            <a:picLocks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4632755" y="5816111"/>
            <a:ext cx="1322086" cy="951501"/>
          </a:xfrm>
          <a:prstGeom prst="rect">
            <a:avLst/>
          </a:prstGeom>
          <a:ln w="12700">
            <a:miter lim="400000"/>
          </a:ln>
        </p:spPr>
      </p:pic>
      <p:sp>
        <p:nvSpPr>
          <p:cNvPr id="369" name="Shape 369"/>
          <p:cNvSpPr/>
          <p:nvPr/>
        </p:nvSpPr>
        <p:spPr>
          <a:xfrm>
            <a:off x="1788178" y="4402384"/>
            <a:ext cx="9626695" cy="1026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62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sz="6000" dirty="0" err="1">
                <a:solidFill>
                  <a:schemeClr val="bg1"/>
                </a:solidFill>
              </a:rPr>
              <a:t>ग्लोबल</a:t>
            </a:r>
            <a:r>
              <a:rPr sz="6000" dirty="0">
                <a:solidFill>
                  <a:schemeClr val="bg1"/>
                </a:solidFill>
              </a:rPr>
              <a:t> </a:t>
            </a:r>
            <a:r>
              <a:rPr sz="6000" dirty="0" err="1">
                <a:solidFill>
                  <a:schemeClr val="bg1"/>
                </a:solidFill>
              </a:rPr>
              <a:t>मिसन</a:t>
            </a:r>
            <a:r>
              <a:rPr sz="6000" dirty="0">
                <a:solidFill>
                  <a:schemeClr val="bg1"/>
                </a:solidFill>
              </a:rPr>
              <a:t> </a:t>
            </a:r>
            <a:r>
              <a:rPr sz="6000" dirty="0" err="1">
                <a:solidFill>
                  <a:schemeClr val="bg1"/>
                </a:solidFill>
              </a:rPr>
              <a:t>नेपाली</a:t>
            </a:r>
            <a:r>
              <a:rPr sz="6000" dirty="0">
                <a:solidFill>
                  <a:schemeClr val="bg1"/>
                </a:solidFill>
              </a:rPr>
              <a:t> </a:t>
            </a:r>
            <a:r>
              <a:rPr sz="6000" dirty="0" err="1">
                <a:solidFill>
                  <a:schemeClr val="bg1"/>
                </a:solidFill>
              </a:rPr>
              <a:t>मण्डली</a:t>
            </a:r>
            <a:endParaRPr sz="6000" dirty="0">
              <a:solidFill>
                <a:schemeClr val="bg1"/>
              </a:solidFill>
            </a:endParaRPr>
          </a:p>
        </p:txBody>
      </p:sp>
      <p:pic>
        <p:nvPicPr>
          <p:cNvPr id="370" name="GMCNY-LOGO.ai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5288326" y="2931490"/>
            <a:ext cx="1615339" cy="1553209"/>
          </a:xfrm>
          <a:prstGeom prst="rect">
            <a:avLst/>
          </a:prstGeom>
          <a:ln w="12700">
            <a:miter lim="400000"/>
          </a:ln>
        </p:spPr>
      </p:pic>
      <p:sp>
        <p:nvSpPr>
          <p:cNvPr id="371" name="Shape 371"/>
          <p:cNvSpPr/>
          <p:nvPr/>
        </p:nvSpPr>
        <p:spPr>
          <a:xfrm>
            <a:off x="1523996" y="5265335"/>
            <a:ext cx="9144001" cy="564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lvl="1">
              <a:defRPr sz="36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rPr sz="3200" dirty="0" err="1">
                <a:solidFill>
                  <a:schemeClr val="bg1"/>
                </a:solidFill>
              </a:rPr>
              <a:t>यो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धर्म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होईन</a:t>
            </a:r>
            <a:r>
              <a:rPr sz="3200" dirty="0">
                <a:solidFill>
                  <a:schemeClr val="bg1"/>
                </a:solidFill>
              </a:rPr>
              <a:t>, </a:t>
            </a:r>
            <a:r>
              <a:rPr sz="3200" dirty="0" err="1">
                <a:solidFill>
                  <a:schemeClr val="bg1"/>
                </a:solidFill>
              </a:rPr>
              <a:t>तर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परम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ईश्वर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सँगको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सम्बन्ध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हो</a:t>
            </a:r>
            <a:r>
              <a:rPr sz="3200" dirty="0">
                <a:solidFill>
                  <a:schemeClr val="bg1"/>
                </a:solidFill>
              </a:rPr>
              <a:t> । </a:t>
            </a:r>
          </a:p>
        </p:txBody>
      </p:sp>
      <p:grpSp>
        <p:nvGrpSpPr>
          <p:cNvPr id="376" name="Group 376"/>
          <p:cNvGrpSpPr/>
          <p:nvPr/>
        </p:nvGrpSpPr>
        <p:grpSpPr>
          <a:xfrm>
            <a:off x="1253065" y="803783"/>
            <a:ext cx="9348244" cy="1264111"/>
            <a:chOff x="-445854" y="-38976"/>
            <a:chExt cx="13295279" cy="1532229"/>
          </a:xfrm>
        </p:grpSpPr>
        <p:sp>
          <p:nvSpPr>
            <p:cNvPr id="372" name="Shape 372"/>
            <p:cNvSpPr/>
            <p:nvPr/>
          </p:nvSpPr>
          <p:spPr>
            <a:xfrm>
              <a:off x="-445854" y="939498"/>
              <a:ext cx="12849428" cy="5537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5719" tIns="35719" rIns="35719" bIns="35719" numCol="1" anchor="ctr">
              <a:spAutoFit/>
            </a:bodyPr>
            <a:lstStyle/>
            <a:p>
              <a:pPr lvl="1">
                <a:defRPr sz="2500">
                  <a:solidFill>
                    <a:srgbClr val="000000"/>
                  </a:solidFill>
                  <a:latin typeface="Avenir Medium"/>
                  <a:ea typeface="Avenir Medium"/>
                  <a:cs typeface="Avenir Medium"/>
                  <a:sym typeface="Avenir Medium"/>
                </a:defRPr>
              </a:pPr>
              <a:r>
                <a:rPr dirty="0">
                  <a:solidFill>
                    <a:srgbClr val="002060"/>
                  </a:solidFill>
                </a:rPr>
                <a:t>It’s not a Religion, but It’s a Relationship with God!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4125098" y="-38976"/>
              <a:ext cx="6071496" cy="12844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5719" tIns="35719" rIns="35719" bIns="35719" numCol="1" anchor="ctr">
              <a:spAutoFit/>
            </a:bodyPr>
            <a:lstStyle>
              <a:lvl1pPr>
                <a:defRPr sz="7100">
                  <a:solidFill>
                    <a:srgbClr val="011993"/>
                  </a:solidFill>
                  <a:latin typeface="Samarkan"/>
                  <a:ea typeface="Samarkan"/>
                  <a:cs typeface="Samarkan"/>
                  <a:sym typeface="Samarkan"/>
                </a:defRPr>
              </a:lvl1pPr>
            </a:lstStyle>
            <a:p>
              <a:r>
                <a:rPr sz="5400" b="1" i="1" dirty="0">
                  <a:solidFill>
                    <a:schemeClr val="bg1"/>
                  </a:solidFill>
                  <a:latin typeface="Script MT Bold" panose="03040602040607080904" pitchFamily="66" charset="0"/>
                </a:rPr>
                <a:t>Nepali Church 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10158316" y="262592"/>
              <a:ext cx="2691109" cy="890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sz="4500">
                  <a:solidFill>
                    <a:schemeClr val="accent5">
                      <a:hueOff val="-129837"/>
                      <a:lumOff val="6998"/>
                    </a:schemeClr>
                  </a:solidFill>
                  <a:latin typeface="Snell Roundhand Bold"/>
                  <a:ea typeface="Snell Roundhand Bold"/>
                  <a:cs typeface="Snell Roundhand Bold"/>
                  <a:sym typeface="Snell Roundhand Bold"/>
                </a:defRPr>
              </a:lvl1pPr>
            </a:lstStyle>
            <a:p>
              <a:r>
                <a:rPr sz="3600" b="1" dirty="0">
                  <a:solidFill>
                    <a:srgbClr val="FFFF00"/>
                  </a:solidFill>
                </a:rPr>
                <a:t>New York</a:t>
              </a:r>
            </a:p>
          </p:txBody>
        </p:sp>
        <p:sp>
          <p:nvSpPr>
            <p:cNvPr id="375" name="Shape 375"/>
            <p:cNvSpPr/>
            <p:nvPr/>
          </p:nvSpPr>
          <p:spPr>
            <a:xfrm>
              <a:off x="83676" y="218069"/>
              <a:ext cx="4153844" cy="890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sz="4500">
                  <a:solidFill>
                    <a:schemeClr val="accent5">
                      <a:hueOff val="-129837"/>
                      <a:lumOff val="6998"/>
                    </a:schemeClr>
                  </a:solidFill>
                  <a:latin typeface="Snell Roundhand Bold"/>
                  <a:ea typeface="Snell Roundhand Bold"/>
                  <a:cs typeface="Snell Roundhand Bold"/>
                  <a:sym typeface="Snell Roundhand Bold"/>
                </a:defRPr>
              </a:lvl1pPr>
            </a:lstStyle>
            <a:p>
              <a:r>
                <a:rPr sz="3600" b="1" dirty="0">
                  <a:solidFill>
                    <a:srgbClr val="FFFF00"/>
                  </a:solidFill>
                </a:rPr>
                <a:t>Global Mission</a:t>
              </a:r>
            </a:p>
          </p:txBody>
        </p:sp>
      </p:grpSp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/>
        </p:nvSpPr>
        <p:spPr>
          <a:xfrm>
            <a:off x="-55600" y="-7992"/>
            <a:ext cx="13117373" cy="687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</a:rPr>
              <a:t> (हृदय जोडी लाजलाई तोडी</a:t>
            </a: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</a:rPr>
              <a:t>येशूको आनन्दमा डुब्दै जाऊँ) २</a:t>
            </a: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</a:rPr>
              <a:t>हुररर...हा हुररर...हा</a:t>
            </a:r>
            <a:endParaRPr lang="en-US" altLang="en-US" sz="6000" dirty="0">
              <a:solidFill>
                <a:schemeClr val="bg1"/>
              </a:solidFill>
              <a:latin typeface="Arial Unicode MS"/>
            </a:endParaRP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5400" dirty="0">
              <a:solidFill>
                <a:schemeClr val="bg1"/>
              </a:solidFill>
              <a:latin typeface="Arial Unicode MS"/>
            </a:endParaRP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5400" dirty="0">
                <a:solidFill>
                  <a:srgbClr val="FFFF00"/>
                </a:solidFill>
                <a:latin typeface="Arial Unicode MS"/>
              </a:rPr>
              <a:t>(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ridaya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joDi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laaja-laai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toDi</a:t>
            </a:r>
            <a:endParaRPr lang="en-US" altLang="en-US" sz="5400" dirty="0">
              <a:solidFill>
                <a:srgbClr val="FFFF00"/>
              </a:solidFill>
              <a:latin typeface="Arial Unicode MS"/>
            </a:endParaRP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yeshu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-ko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aanand-maa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Dubdai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jaauň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) 2</a:t>
            </a: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hurrr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...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haa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hurrr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...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haa</a:t>
            </a:r>
            <a:endParaRPr sz="48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202561" y="161282"/>
            <a:ext cx="11786882" cy="6535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(लै लै लै लै लै लै लै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हाम्रो प्रशंसा येशूलाई) २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हुररर...हा हुररर...हा</a:t>
            </a: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(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endParaRPr lang="en-US" altLang="en-US" sz="6000" dirty="0">
              <a:solidFill>
                <a:srgbClr val="FFFF00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haamro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prashaňsa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yeshu-laai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) 2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hurrr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...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hurrr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...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409694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/>
        </p:nvSpPr>
        <p:spPr>
          <a:xfrm>
            <a:off x="-22883" y="1084608"/>
            <a:ext cx="12214882" cy="4688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(लै लै लै लै लै लै लै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हाम्रो आराधना येशूलाई) २</a:t>
            </a: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rgbClr val="FFFF00"/>
                </a:solidFill>
                <a:latin typeface="Arial Unicode MS"/>
              </a:rPr>
              <a:t>(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endParaRPr lang="en-US" altLang="en-US" sz="6000" b="1" dirty="0">
              <a:solidFill>
                <a:srgbClr val="FFFF00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haamro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aaraadhnaa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yeshu-laai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) 2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367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227407" y="1176945"/>
            <a:ext cx="11737187" cy="450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(पुर्व र पश्‍चिम, उत्तर र दक्षिण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आत्माको बतास चल्दैछ) २</a:t>
            </a: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(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purba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ra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paschim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,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uttar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ra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dakchiN</a:t>
            </a:r>
            <a:endParaRPr lang="en-US" altLang="en-US" sz="5400" dirty="0">
              <a:solidFill>
                <a:srgbClr val="FFFF00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aatmaa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-ko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bataas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cal-daicha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) 2</a:t>
            </a:r>
            <a:endParaRPr sz="48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63971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/>
        </p:nvSpPr>
        <p:spPr>
          <a:xfrm>
            <a:off x="0" y="222832"/>
            <a:ext cx="12615634" cy="6412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</a:rPr>
              <a:t> (रात जति हुन्छ आत्माको ज्योति</a:t>
            </a: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</a:rPr>
              <a:t>झनै उज्यालो बल्दैछ) २</a:t>
            </a: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</a:rPr>
              <a:t>हुररर...हा हुररर...हा</a:t>
            </a:r>
            <a:endParaRPr lang="en-US" altLang="en-US" sz="6000" dirty="0">
              <a:solidFill>
                <a:schemeClr val="bg1"/>
              </a:solidFill>
              <a:latin typeface="Arial Unicode MS"/>
            </a:endParaRP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3000" dirty="0">
              <a:solidFill>
                <a:schemeClr val="bg1"/>
              </a:solidFill>
              <a:latin typeface="Arial Unicode MS"/>
            </a:endParaRP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5400" dirty="0">
                <a:solidFill>
                  <a:srgbClr val="FFFF00"/>
                </a:solidFill>
                <a:latin typeface="Arial Unicode MS"/>
              </a:rPr>
              <a:t>(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raata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jati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huncha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aatmaa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-ko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jyoti</a:t>
            </a:r>
            <a:endParaRPr lang="en-US" altLang="en-US" sz="5400" dirty="0">
              <a:solidFill>
                <a:srgbClr val="FFFF00"/>
              </a:solidFill>
              <a:latin typeface="Arial Unicode MS"/>
            </a:endParaRP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jhanai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ujyaalo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bal-daicha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) 2</a:t>
            </a:r>
          </a:p>
          <a:p>
            <a:pPr marR="422358" algn="ctr" defTabSz="321457">
              <a:spcBef>
                <a:spcPts val="773"/>
              </a:spcBef>
              <a:defRPr sz="55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hurrr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...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haa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hurrr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</a:rPr>
              <a:t>...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</a:rPr>
              <a:t>haa</a:t>
            </a:r>
            <a:endParaRPr sz="48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58761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202561" y="1084611"/>
            <a:ext cx="11786881" cy="4688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(लै लै लै लै लै लै लै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हाम्रो प्रशंसा येशूलाई) २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(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endParaRPr lang="en-US" altLang="en-US" sz="6000" dirty="0">
              <a:solidFill>
                <a:srgbClr val="FFFF00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haamro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prashaňsa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yeshu-laai</a:t>
            </a:r>
            <a:r>
              <a:rPr lang="en-US" altLang="en-US" sz="600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) 2</a:t>
            </a:r>
            <a:endParaRPr lang="en-US" altLang="en-US" sz="6000" dirty="0">
              <a:solidFill>
                <a:srgbClr val="FFFF00"/>
              </a:solidFill>
              <a:latin typeface="Arial Unicode MS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88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/>
        </p:nvSpPr>
        <p:spPr>
          <a:xfrm>
            <a:off x="-22883" y="1084608"/>
            <a:ext cx="12214882" cy="4688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(लै लै लै लै लै लै लै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हाम्रो आराधना येशूलाई) २</a:t>
            </a: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rgbClr val="FFFF00"/>
                </a:solidFill>
                <a:latin typeface="Arial Unicode MS"/>
              </a:rPr>
              <a:t>(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endParaRPr lang="en-US" altLang="en-US" sz="6000" b="1" dirty="0">
              <a:solidFill>
                <a:srgbClr val="FFFF00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haamro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aaraadhnaa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yeshu-laai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) 2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4523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/>
        </p:nvSpPr>
        <p:spPr>
          <a:xfrm>
            <a:off x="4738671" y="2823738"/>
            <a:ext cx="3137077" cy="1210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lnSpc>
                <a:spcPct val="150000"/>
              </a:lnSpc>
              <a:defRPr sz="6200" b="1" i="1">
                <a:solidFill>
                  <a:srgbClr val="FFFB00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rPr lang="ne-NP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लै लै लै लै</a:t>
            </a:r>
            <a:endParaRPr sz="54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202561" y="161282"/>
            <a:ext cx="11786882" cy="6535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(लै लै लै लै लै लै लै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हाम्रो प्रशंसा येशूलाई) २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हुररर...हा हुररर...हा</a:t>
            </a: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(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endParaRPr lang="en-US" altLang="en-US" sz="6000" dirty="0">
              <a:solidFill>
                <a:srgbClr val="FFFF00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haamro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prashaňsa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yeshu-laai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) 2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hurrr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...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hurrr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...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/>
        </p:nvSpPr>
        <p:spPr>
          <a:xfrm>
            <a:off x="-22883" y="1084608"/>
            <a:ext cx="12214882" cy="4688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(लै लै लै लै लै लै लै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हाम्रो आराधना येशूलाई) २</a:t>
            </a: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rgbClr val="FFFF00"/>
                </a:solidFill>
                <a:latin typeface="Arial Unicode MS"/>
              </a:rPr>
              <a:t>(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endParaRPr lang="en-US" altLang="en-US" sz="6000" b="1" dirty="0">
              <a:solidFill>
                <a:srgbClr val="FFFF00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haamro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aaraadhnaa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yeshu-laai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) 2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150460" y="1176942"/>
            <a:ext cx="11891077" cy="450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(सकिएर जान्छ संसारको राज्य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येशूको राज्य तुर्दैन) २</a:t>
            </a: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(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sakiyera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jaancha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sansaar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-ko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raajye</a:t>
            </a:r>
            <a:endParaRPr lang="en-US" altLang="en-US" sz="5400" dirty="0">
              <a:solidFill>
                <a:srgbClr val="FFFF00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yeshu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-ko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raajye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turdaina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) 2</a:t>
            </a:r>
            <a:endParaRPr sz="48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77307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/>
        </p:nvSpPr>
        <p:spPr>
          <a:xfrm>
            <a:off x="387706" y="276694"/>
            <a:ext cx="11416588" cy="6304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5500" b="1" dirty="0">
                <a:solidFill>
                  <a:schemeClr val="bg1"/>
                </a:solidFill>
                <a:latin typeface="Arial Unicode MS"/>
              </a:rPr>
              <a:t> </a:t>
            </a: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(जातिहरूमा येशूको प्रेमको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अन्त कहिल्यै हुँदैन) २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हुररर...हा हुररर...हा</a:t>
            </a: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5500" b="1" dirty="0">
                <a:solidFill>
                  <a:srgbClr val="FFFF00"/>
                </a:solidFill>
                <a:latin typeface="Arial Unicode MS"/>
              </a:rPr>
              <a:t>(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jaati-haru-maa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yeshu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-ko prem-ko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anta 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kahilyei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huňdaina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) 2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hurrr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...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haa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hurrr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...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haa</a:t>
            </a:r>
            <a:endParaRPr sz="5500" dirty="0">
              <a:solidFill>
                <a:srgbClr val="FFFF00"/>
              </a:solidFill>
              <a:latin typeface="Arial" panose="020B0604020202020204" pitchFamily="34" charset="0"/>
              <a:ea typeface="Arial Narrow"/>
              <a:cs typeface="Arial" panose="020B0604020202020204" pitchFamily="34" charset="0"/>
              <a:sym typeface="Arial Narro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202561" y="161282"/>
            <a:ext cx="11786882" cy="6535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(लै लै लै लै लै लै लै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हाम्रो प्रशंसा येशूलाई) २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हुररर...हा हुररर...हा</a:t>
            </a: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(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lai</a:t>
            </a:r>
            <a:endParaRPr lang="en-US" altLang="en-US" sz="6000" dirty="0">
              <a:solidFill>
                <a:srgbClr val="FFFF00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haamro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prashaňsa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yeshu-laai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) 2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hurrr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...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hurrr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...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haa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50253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/>
        </p:nvSpPr>
        <p:spPr>
          <a:xfrm>
            <a:off x="-22883" y="1084608"/>
            <a:ext cx="12214882" cy="4688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(लै लै लै लै लै लै लै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हाम्रो आराधना येशूलाई) २</a:t>
            </a: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rgbClr val="FFFF00"/>
                </a:solidFill>
                <a:latin typeface="Arial Unicode MS"/>
              </a:rPr>
              <a:t>(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lai</a:t>
            </a:r>
            <a:endParaRPr lang="en-US" altLang="en-US" sz="6000" b="1" dirty="0">
              <a:solidFill>
                <a:srgbClr val="FFFF00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haamro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aaraadhnaa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yeshu-laai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) 2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80595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77524" y="1176942"/>
            <a:ext cx="12036950" cy="450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(ढोका है खोलौं आराधनाले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येशूको सामर्थ पाउँदै जाऊँ) २</a:t>
            </a: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(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Dhokaa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hai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kholauň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aaradhana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-le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yeshu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-ko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saamartha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pauňdai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jauň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) 2</a:t>
            </a:r>
            <a:endParaRPr sz="48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49165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454</Words>
  <Application>Microsoft Office PowerPoint</Application>
  <PresentationFormat>Widescreen</PresentationFormat>
  <Paragraphs>91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Arial Narrow</vt:lpstr>
      <vt:lpstr>Arial Unicode MS</vt:lpstr>
      <vt:lpstr>Avenir Medium</vt:lpstr>
      <vt:lpstr>Calibri</vt:lpstr>
      <vt:lpstr>Calibri Light</vt:lpstr>
      <vt:lpstr>Script MT Bold</vt:lpstr>
      <vt:lpstr>Snell Roundhand Bold</vt:lpstr>
      <vt:lpstr>Times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sujanay Tamang</dc:creator>
  <cp:lastModifiedBy>Sujan Tamang</cp:lastModifiedBy>
  <cp:revision>35</cp:revision>
  <dcterms:created xsi:type="dcterms:W3CDTF">2019-01-06T18:23:46Z</dcterms:created>
  <dcterms:modified xsi:type="dcterms:W3CDTF">2019-06-02T01:02:00Z</dcterms:modified>
</cp:coreProperties>
</file>